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2" r:id="rId1"/>
  </p:sldMasterIdLst>
  <p:notesMasterIdLst>
    <p:notesMasterId r:id="rId22"/>
  </p:notesMasterIdLst>
  <p:sldIdLst>
    <p:sldId id="256" r:id="rId2"/>
    <p:sldId id="257" r:id="rId3"/>
    <p:sldId id="288" r:id="rId4"/>
    <p:sldId id="302" r:id="rId5"/>
    <p:sldId id="259" r:id="rId6"/>
    <p:sldId id="303" r:id="rId7"/>
    <p:sldId id="289" r:id="rId8"/>
    <p:sldId id="295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290" r:id="rId18"/>
    <p:sldId id="312" r:id="rId19"/>
    <p:sldId id="313" r:id="rId20"/>
    <p:sldId id="277" r:id="rId21"/>
  </p:sldIdLst>
  <p:sldSz cx="9144000" cy="6858000" type="screen4x3"/>
  <p:notesSz cx="6805613" cy="9939338"/>
  <p:embeddedFontLst>
    <p:embeddedFont>
      <p:font typeface="나눔고딕" panose="020D0604000000000000" pitchFamily="34" charset="-127"/>
      <p:regular r:id="rId23"/>
      <p:bold r:id="rId24"/>
    </p:embeddedFont>
    <p:embeddedFont>
      <p:font typeface="나눔고딕 ExtraBold" panose="020D0604000000000000" pitchFamily="34" charset="-127"/>
      <p:bold r:id="rId25"/>
    </p:embeddedFont>
    <p:embeddedFont>
      <p:font typeface="맑은 고딕" panose="020B0503020000020004" pitchFamily="34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0"/>
    <p:restoredTop sz="86364"/>
  </p:normalViewPr>
  <p:slideViewPr>
    <p:cSldViewPr>
      <p:cViewPr varScale="1">
        <p:scale>
          <a:sx n="96" d="100"/>
          <a:sy n="96" d="100"/>
        </p:scale>
        <p:origin x="1080" y="160"/>
      </p:cViewPr>
      <p:guideLst>
        <p:guide orient="horz" pos="2157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1815" tIns="45907" rIns="91815" bIns="45907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815" tIns="45907" rIns="91815" bIns="45907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4DFBBAD-CF51-4FA8-8814-5F33CDE7218D}" type="datetime1">
              <a:rPr lang="ko-KR" altLang="en-US"/>
              <a:pPr lvl="0">
                <a:defRPr lang="ko-KR" altLang="en-US"/>
              </a:pPr>
              <a:t>2019. 12. 14.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9163" y="746125"/>
            <a:ext cx="496728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15" tIns="45907" rIns="91815" bIns="45907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815" tIns="45907" rIns="91815" bIns="45907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C2B20BF-27CD-4C66-878F-3D50775A619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5BD8-D507-466C-BE65-3CF0EE978C8C}" type="datetimeFigureOut">
              <a:rPr lang="ko-KR" altLang="en-US" smtClean="0"/>
              <a:pPr/>
              <a:t>2019. 12. 14.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57415BD8-D507-466C-BE65-3CF0EE978C8C}" type="datetimeFigureOut">
              <a:rPr lang="ko-KR" altLang="en-US" smtClean="0"/>
              <a:pPr/>
              <a:t>2019. 12. 14.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0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1" r:id="rId2"/>
    <p:sldLayoutId id="2147483770" r:id="rId3"/>
    <p:sldLayoutId id="2147483786" r:id="rId4"/>
    <p:sldLayoutId id="2147483787" r:id="rId5"/>
    <p:sldLayoutId id="2147483788" r:id="rId6"/>
    <p:sldLayoutId id="2147483781" r:id="rId7"/>
    <p:sldLayoutId id="2147483782" r:id="rId8"/>
    <p:sldLayoutId id="2147483783" r:id="rId9"/>
    <p:sldLayoutId id="2147483784" r:id="rId10"/>
    <p:sldLayoutId id="2147483789" r:id="rId11"/>
    <p:sldLayoutId id="2147483790" r:id="rId12"/>
    <p:sldLayoutId id="2147483791" r:id="rId13"/>
    <p:sldLayoutId id="2147483769" r:id="rId14"/>
    <p:sldLayoutId id="2147483785" r:id="rId15"/>
  </p:sldLayoutIdLst>
  <p:transition>
    <p:fade thruBlk="1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02840" y="836712"/>
            <a:ext cx="8229600" cy="2124236"/>
          </a:xfrm>
        </p:spPr>
        <p:txBody>
          <a:bodyPr anchor="t">
            <a:normAutofit/>
          </a:bodyPr>
          <a:lstStyle/>
          <a:p>
            <a:pPr algn="l">
              <a:defRPr lang="ko-KR" altLang="en-US"/>
            </a:pPr>
            <a:r>
              <a:rPr lang="ko-KR" altLang="en-US" sz="4200" b="1" spc="-150" dirty="0">
                <a:latin typeface="+mj-ea"/>
              </a:rPr>
              <a:t>모바일 프로그래밍  </a:t>
            </a:r>
            <a:r>
              <a:rPr lang="en-US" altLang="ko-KR" sz="4200" b="1" spc="-150" dirty="0">
                <a:latin typeface="+mj-ea"/>
              </a:rPr>
              <a:t>-</a:t>
            </a:r>
            <a:r>
              <a:rPr lang="ko-KR" altLang="en-US" sz="4200" b="1" spc="-150" dirty="0">
                <a:latin typeface="+mj-ea"/>
              </a:rPr>
              <a:t>  앱 따라하기 </a:t>
            </a:r>
            <a:br>
              <a:rPr lang="en-US" altLang="ko-KR" sz="4200" b="1" spc="-150" dirty="0">
                <a:latin typeface="+mj-ea"/>
              </a:rPr>
            </a:br>
            <a:br>
              <a:rPr lang="en-US" altLang="ko-KR" sz="4200" b="1" spc="-150" dirty="0">
                <a:latin typeface="+mj-ea"/>
              </a:rPr>
            </a:br>
            <a:r>
              <a:rPr lang="ko-KR" altLang="en-US" sz="4200" b="1" spc="-150" dirty="0">
                <a:latin typeface="+mj-ea"/>
              </a:rPr>
              <a:t>최종 보고서</a:t>
            </a:r>
            <a:endParaRPr lang="ko-KR" altLang="en-US" sz="3600" b="1" spc="-150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0A49F-F204-F44A-B475-C2EAACD80A65}"/>
              </a:ext>
            </a:extLst>
          </p:cNvPr>
          <p:cNvSpPr txBox="1"/>
          <p:nvPr/>
        </p:nvSpPr>
        <p:spPr>
          <a:xfrm>
            <a:off x="3851920" y="4689140"/>
            <a:ext cx="468052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400" dirty="0">
                <a:solidFill>
                  <a:schemeClr val="bg1"/>
                </a:solidFill>
              </a:rPr>
              <a:t>2015202065</a:t>
            </a:r>
          </a:p>
          <a:p>
            <a:pPr algn="r"/>
            <a:endParaRPr kumimoji="1" lang="en-US" altLang="ko-KR" sz="1100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dirty="0">
                <a:solidFill>
                  <a:schemeClr val="bg1"/>
                </a:solidFill>
              </a:rPr>
              <a:t>소프트웨어학부</a:t>
            </a:r>
            <a:endParaRPr kumimoji="1" lang="en-US" altLang="ko-KR" sz="2400" dirty="0">
              <a:solidFill>
                <a:schemeClr val="bg1"/>
              </a:solidFill>
            </a:endParaRPr>
          </a:p>
          <a:p>
            <a:pPr algn="r"/>
            <a:endParaRPr kumimoji="1" lang="en-US" altLang="ko-KR" sz="1100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dirty="0" err="1">
                <a:solidFill>
                  <a:schemeClr val="bg1"/>
                </a:solidFill>
              </a:rPr>
              <a:t>윤홍찬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879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06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6824112" cy="1220206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3600" b="1" spc="-100" dirty="0" err="1"/>
              <a:t>어플</a:t>
            </a:r>
            <a:r>
              <a:rPr lang="ko-KR" altLang="en-US" sz="3600" b="1" spc="-100" dirty="0"/>
              <a:t> 개발 세부 내용</a:t>
            </a:r>
            <a:br>
              <a:rPr lang="en-US" altLang="ko-KR" sz="3600" b="1" spc="-100" dirty="0"/>
            </a:br>
            <a:r>
              <a:rPr lang="en-US" altLang="ko-KR" sz="3600" b="1" spc="-100" dirty="0"/>
              <a:t>-</a:t>
            </a:r>
            <a:r>
              <a:rPr lang="ko-KR" altLang="en-US" sz="3600" b="1" spc="-100" dirty="0"/>
              <a:t> </a:t>
            </a:r>
            <a:r>
              <a:rPr kumimoji="1" lang="ko-KR" altLang="en-US" sz="3600" dirty="0"/>
              <a:t>현재 사용자 위치에 기반한 대기 정보</a:t>
            </a:r>
            <a:endParaRPr lang="ko-KR" altLang="en-US" sz="3600" b="1" spc="-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E0F48-9913-1C4F-8F69-9FB1CE075F17}"/>
              </a:ext>
            </a:extLst>
          </p:cNvPr>
          <p:cNvSpPr txBox="1"/>
          <p:nvPr/>
        </p:nvSpPr>
        <p:spPr>
          <a:xfrm>
            <a:off x="177416" y="3717098"/>
            <a:ext cx="747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5.</a:t>
            </a:r>
            <a:r>
              <a:rPr kumimoji="1" lang="ko-KR" altLang="en-US" b="1" dirty="0"/>
              <a:t> 수정한 </a:t>
            </a:r>
            <a:r>
              <a:rPr kumimoji="1" lang="en-US" altLang="ko-KR" b="1" dirty="0"/>
              <a:t>URL</a:t>
            </a:r>
            <a:r>
              <a:rPr kumimoji="1" lang="ko-KR" altLang="en-US" b="1" dirty="0"/>
              <a:t>에 변환된</a:t>
            </a:r>
            <a:r>
              <a:rPr kumimoji="1" lang="en-US" altLang="ko-KR" b="1" dirty="0"/>
              <a:t> 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TM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방식 좌표 정보가 있는 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xml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파일을 요청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E998C-84DE-DC43-B8A5-80249AD50E89}"/>
              </a:ext>
            </a:extLst>
          </p:cNvPr>
          <p:cNvSpPr txBox="1"/>
          <p:nvPr/>
        </p:nvSpPr>
        <p:spPr>
          <a:xfrm>
            <a:off x="177416" y="1733757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4.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AsyncTask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execute()</a:t>
            </a:r>
            <a:r>
              <a:rPr kumimoji="1" lang="ko-KR" altLang="en-US" b="1" dirty="0"/>
              <a:t>되면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좌표 변환을 위해 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URL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을 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067EE4-86B0-9043-B648-D42E0C57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5" y="2225750"/>
            <a:ext cx="7824333" cy="12814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4D17F8-3ED8-6F43-9AEB-C238B6182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6" y="4263395"/>
            <a:ext cx="7094884" cy="129808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CBAB047-A8C5-964B-8D17-2B324BC7C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393" y="4410544"/>
            <a:ext cx="3188095" cy="23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80855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879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07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6824112" cy="1220206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3600" b="1" spc="-100" dirty="0" err="1"/>
              <a:t>어플</a:t>
            </a:r>
            <a:r>
              <a:rPr lang="ko-KR" altLang="en-US" sz="3600" b="1" spc="-100" dirty="0"/>
              <a:t> 개발 세부 내용</a:t>
            </a:r>
            <a:br>
              <a:rPr lang="en-US" altLang="ko-KR" sz="3600" b="1" spc="-100" dirty="0"/>
            </a:br>
            <a:r>
              <a:rPr lang="en-US" altLang="ko-KR" sz="3600" b="1" spc="-100" dirty="0"/>
              <a:t>-</a:t>
            </a:r>
            <a:r>
              <a:rPr lang="ko-KR" altLang="en-US" sz="3600" b="1" spc="-100" dirty="0"/>
              <a:t> </a:t>
            </a:r>
            <a:r>
              <a:rPr kumimoji="1" lang="ko-KR" altLang="en-US" sz="3600" dirty="0"/>
              <a:t>현재 사용자 위치에 기반한 대기 정보</a:t>
            </a:r>
            <a:endParaRPr lang="ko-KR" altLang="en-US" sz="3600" b="1" spc="-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E998C-84DE-DC43-B8A5-80249AD50E89}"/>
              </a:ext>
            </a:extLst>
          </p:cNvPr>
          <p:cNvSpPr txBox="1"/>
          <p:nvPr/>
        </p:nvSpPr>
        <p:spPr>
          <a:xfrm>
            <a:off x="323438" y="1937541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6.</a:t>
            </a:r>
            <a:r>
              <a:rPr kumimoji="1" lang="ko-KR" altLang="en-US" b="1" dirty="0"/>
              <a:t> 변환된 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TM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방식의 좌표로 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URL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을 수정하고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로그로 출력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00DF00E-7CD7-FB4D-BAEB-A1D87E76E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8" y="2511759"/>
            <a:ext cx="8763000" cy="214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C676F3-9D68-8940-8617-58C1CC29D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7" y="5027826"/>
            <a:ext cx="7764385" cy="8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9313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879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08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6824112" cy="1220206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3600" b="1" spc="-100" dirty="0" err="1"/>
              <a:t>어플</a:t>
            </a:r>
            <a:r>
              <a:rPr lang="ko-KR" altLang="en-US" sz="3600" b="1" spc="-100" dirty="0"/>
              <a:t> 개발 세부 내용</a:t>
            </a:r>
            <a:br>
              <a:rPr lang="en-US" altLang="ko-KR" sz="3600" b="1" spc="-100" dirty="0"/>
            </a:br>
            <a:r>
              <a:rPr lang="en-US" altLang="ko-KR" sz="3600" b="1" spc="-100" dirty="0"/>
              <a:t>-</a:t>
            </a:r>
            <a:r>
              <a:rPr lang="ko-KR" altLang="en-US" sz="3600" b="1" spc="-100" dirty="0"/>
              <a:t> </a:t>
            </a:r>
            <a:r>
              <a:rPr kumimoji="1" lang="ko-KR" altLang="en-US" sz="3600" dirty="0"/>
              <a:t>현재 사용자 위치에 기반한 대기 정보</a:t>
            </a:r>
            <a:endParaRPr lang="ko-KR" altLang="en-US" sz="3600" b="1" spc="-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E998C-84DE-DC43-B8A5-80249AD50E89}"/>
              </a:ext>
            </a:extLst>
          </p:cNvPr>
          <p:cNvSpPr txBox="1"/>
          <p:nvPr/>
        </p:nvSpPr>
        <p:spPr>
          <a:xfrm>
            <a:off x="177416" y="1733757"/>
            <a:ext cx="878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7.</a:t>
            </a:r>
            <a:r>
              <a:rPr kumimoji="1" lang="ko-KR" altLang="en-US" b="1" dirty="0"/>
              <a:t> 변환된 좌표를 이용하여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측정소 조회 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API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호출 후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  <a:r>
              <a:rPr kumimoji="1" lang="ko-KR" altLang="en-US" b="1" dirty="0"/>
              <a:t> 가장 가까운 측정소 이름 저장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787318-067F-844D-B575-4D4CADFCF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5" y="2169673"/>
            <a:ext cx="6660481" cy="2339035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4663B227-D231-B847-B2AC-05A114FFD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88" y="3933056"/>
            <a:ext cx="5418300" cy="21999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678B0F-B8C6-4545-8F2E-73E7EC6A6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3" y="5835814"/>
            <a:ext cx="6148015" cy="8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497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879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09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6824112" cy="1220206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3600" b="1" spc="-100" dirty="0" err="1"/>
              <a:t>어플</a:t>
            </a:r>
            <a:r>
              <a:rPr lang="ko-KR" altLang="en-US" sz="3600" b="1" spc="-100" dirty="0"/>
              <a:t> 개발 세부 내용</a:t>
            </a:r>
            <a:br>
              <a:rPr lang="en-US" altLang="ko-KR" sz="3600" b="1" spc="-100" dirty="0"/>
            </a:br>
            <a:r>
              <a:rPr lang="en-US" altLang="ko-KR" sz="3600" b="1" spc="-100" dirty="0"/>
              <a:t>-</a:t>
            </a:r>
            <a:r>
              <a:rPr lang="ko-KR" altLang="en-US" sz="3600" b="1" spc="-100" dirty="0"/>
              <a:t> </a:t>
            </a:r>
            <a:r>
              <a:rPr kumimoji="1" lang="ko-KR" altLang="en-US" sz="3600" dirty="0"/>
              <a:t>미세먼지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초미세먼지</a:t>
            </a:r>
            <a:r>
              <a:rPr kumimoji="1" lang="ko-KR" altLang="en-US" sz="3600" dirty="0"/>
              <a:t> 시간 별 예보</a:t>
            </a:r>
            <a:endParaRPr lang="ko-KR" altLang="en-US" sz="3600" b="1" spc="-100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FDB0E3A-5E8E-6849-BCC8-03F991565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1616465"/>
            <a:ext cx="2771272" cy="4957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31D98E-8B00-1841-A5B7-701E446ED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1685221"/>
            <a:ext cx="5003520" cy="2199271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D315E991-72C2-3B4C-8A4E-3B76A7AE6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4138770"/>
            <a:ext cx="4886656" cy="2494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1E89CB-41F2-D04C-BF92-3132B354578F}"/>
              </a:ext>
            </a:extLst>
          </p:cNvPr>
          <p:cNvSpPr/>
          <p:nvPr/>
        </p:nvSpPr>
        <p:spPr>
          <a:xfrm>
            <a:off x="614200" y="3957579"/>
            <a:ext cx="2732628" cy="8035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AD2305-0CC9-A346-AB0A-08979287CF57}"/>
              </a:ext>
            </a:extLst>
          </p:cNvPr>
          <p:cNvSpPr/>
          <p:nvPr/>
        </p:nvSpPr>
        <p:spPr>
          <a:xfrm>
            <a:off x="3815916" y="1988841"/>
            <a:ext cx="4886656" cy="1800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2BCC32-3854-7B47-9768-3737A31F1DCF}"/>
              </a:ext>
            </a:extLst>
          </p:cNvPr>
          <p:cNvSpPr/>
          <p:nvPr/>
        </p:nvSpPr>
        <p:spPr>
          <a:xfrm>
            <a:off x="648828" y="4956888"/>
            <a:ext cx="2698000" cy="48038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71B4ED-DD9D-1A41-916D-B77A40093EB4}"/>
              </a:ext>
            </a:extLst>
          </p:cNvPr>
          <p:cNvSpPr/>
          <p:nvPr/>
        </p:nvSpPr>
        <p:spPr>
          <a:xfrm>
            <a:off x="3833766" y="4293096"/>
            <a:ext cx="3870582" cy="21602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4BE6614-A0B3-EC4D-AF43-2F0A54A9CA1B}"/>
              </a:ext>
            </a:extLst>
          </p:cNvPr>
          <p:cNvSpPr/>
          <p:nvPr/>
        </p:nvSpPr>
        <p:spPr>
          <a:xfrm>
            <a:off x="1284862" y="3248979"/>
            <a:ext cx="1486938" cy="180021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B05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E6008B-C8DF-FA4B-866D-1DE85FD812BA}"/>
              </a:ext>
            </a:extLst>
          </p:cNvPr>
          <p:cNvSpPr/>
          <p:nvPr/>
        </p:nvSpPr>
        <p:spPr>
          <a:xfrm>
            <a:off x="3828530" y="1651283"/>
            <a:ext cx="2363649" cy="18002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274367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879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10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6824112" cy="1220206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3600" b="1" spc="-100" dirty="0" err="1"/>
              <a:t>어플</a:t>
            </a:r>
            <a:r>
              <a:rPr lang="ko-KR" altLang="en-US" sz="3600" b="1" spc="-100" dirty="0"/>
              <a:t> 개발 세부 내용</a:t>
            </a:r>
            <a:br>
              <a:rPr lang="en-US" altLang="ko-KR" sz="3600" b="1" spc="-100" dirty="0"/>
            </a:br>
            <a:r>
              <a:rPr lang="en-US" altLang="ko-KR" sz="3600" b="1" spc="-100" dirty="0"/>
              <a:t>-</a:t>
            </a:r>
            <a:r>
              <a:rPr lang="ko-KR" altLang="en-US" sz="3600" b="1" spc="-100" dirty="0"/>
              <a:t> </a:t>
            </a:r>
            <a:r>
              <a:rPr kumimoji="1" lang="ko-KR" altLang="en-US" sz="3600" dirty="0"/>
              <a:t>미세먼지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초미세먼지</a:t>
            </a:r>
            <a:r>
              <a:rPr kumimoji="1" lang="ko-KR" altLang="en-US" sz="3600" dirty="0"/>
              <a:t> 시간 별 예보</a:t>
            </a:r>
            <a:endParaRPr lang="ko-KR" altLang="en-US" sz="3600" b="1" spc="-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E0F48-9913-1C4F-8F69-9FB1CE075F17}"/>
              </a:ext>
            </a:extLst>
          </p:cNvPr>
          <p:cNvSpPr txBox="1"/>
          <p:nvPr/>
        </p:nvSpPr>
        <p:spPr>
          <a:xfrm>
            <a:off x="177416" y="4108825"/>
            <a:ext cx="774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날짜 데이터를 형식에 맞게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변환</a:t>
            </a:r>
            <a:r>
              <a:rPr kumimoji="1" lang="ko-KR" altLang="en-US" b="1" dirty="0"/>
              <a:t>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호출할 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URL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수정</a:t>
            </a:r>
            <a:r>
              <a:rPr kumimoji="1" lang="ko-KR" altLang="en-US" b="1" dirty="0"/>
              <a:t> 후 </a:t>
            </a:r>
            <a:r>
              <a:rPr kumimoji="1" lang="en-US" altLang="ko-KR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AsyncTask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E998C-84DE-DC43-B8A5-80249AD50E89}"/>
              </a:ext>
            </a:extLst>
          </p:cNvPr>
          <p:cNvSpPr txBox="1"/>
          <p:nvPr/>
        </p:nvSpPr>
        <p:spPr>
          <a:xfrm>
            <a:off x="177416" y="1733757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버튼을 클릭하면 날짜를 </a:t>
            </a:r>
            <a:r>
              <a:rPr kumimoji="1" lang="ko-KR" altLang="en-US" b="1" dirty="0" err="1"/>
              <a:t>인텐트에</a:t>
            </a:r>
            <a:r>
              <a:rPr kumimoji="1" lang="ko-KR" altLang="en-US" b="1" dirty="0"/>
              <a:t> 담아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미세먼지 예보 </a:t>
            </a:r>
            <a:r>
              <a:rPr kumimoji="1" lang="ko-KR" alt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액티비티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실행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EE7CA1EE-A2D5-BD43-AFD5-0AB52178E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96" y="4552644"/>
            <a:ext cx="5760640" cy="17692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A5FFEB-7D10-8D4D-ABAE-6CD76D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9" y="2177576"/>
            <a:ext cx="1490252" cy="6007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35A346-9D9B-6641-BD4A-4A3F006FE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6" y="2663276"/>
            <a:ext cx="7471508" cy="10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41796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879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11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6824112" cy="1220206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3600" b="1" spc="-100" dirty="0" err="1"/>
              <a:t>어플</a:t>
            </a:r>
            <a:r>
              <a:rPr lang="ko-KR" altLang="en-US" sz="3600" b="1" spc="-100" dirty="0"/>
              <a:t> 개발 세부 내용</a:t>
            </a:r>
            <a:br>
              <a:rPr lang="en-US" altLang="ko-KR" sz="3600" b="1" spc="-100" dirty="0"/>
            </a:br>
            <a:r>
              <a:rPr lang="en-US" altLang="ko-KR" sz="3600" b="1" spc="-100" dirty="0"/>
              <a:t>-</a:t>
            </a:r>
            <a:r>
              <a:rPr lang="ko-KR" altLang="en-US" sz="3600" b="1" spc="-100" dirty="0"/>
              <a:t> </a:t>
            </a:r>
            <a:r>
              <a:rPr kumimoji="1" lang="ko-KR" altLang="en-US" sz="3600" dirty="0"/>
              <a:t>미세먼지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초미세먼지</a:t>
            </a:r>
            <a:r>
              <a:rPr kumimoji="1" lang="ko-KR" altLang="en-US" sz="3600" dirty="0"/>
              <a:t> 시간 별 예보</a:t>
            </a:r>
            <a:endParaRPr lang="ko-KR" altLang="en-US" sz="3600" b="1" spc="-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E0F48-9913-1C4F-8F69-9FB1CE075F17}"/>
              </a:ext>
            </a:extLst>
          </p:cNvPr>
          <p:cNvSpPr txBox="1"/>
          <p:nvPr/>
        </p:nvSpPr>
        <p:spPr>
          <a:xfrm>
            <a:off x="177416" y="4108825"/>
            <a:ext cx="774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4.</a:t>
            </a:r>
            <a:r>
              <a:rPr kumimoji="1" lang="ko-KR" altLang="en-US" b="1" dirty="0"/>
              <a:t> 오늘 예보와 내일 예보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정보 추출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E998C-84DE-DC43-B8A5-80249AD50E89}"/>
              </a:ext>
            </a:extLst>
          </p:cNvPr>
          <p:cNvSpPr txBox="1"/>
          <p:nvPr/>
        </p:nvSpPr>
        <p:spPr>
          <a:xfrm>
            <a:off x="177416" y="1733757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3.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대기질</a:t>
            </a:r>
            <a:r>
              <a:rPr kumimoji="1" lang="ko-KR" altLang="en-US" b="1" dirty="0"/>
              <a:t> 예보 조회 </a:t>
            </a:r>
            <a:r>
              <a:rPr kumimoji="1" lang="en-US" altLang="ko-KR" b="1" dirty="0"/>
              <a:t>API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호출하여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실시간 예보 정보 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xml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요청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1DAA9D4-66F4-D947-A59D-5D1B1B48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0" y="2193079"/>
            <a:ext cx="7128284" cy="1779679"/>
          </a:xfrm>
          <a:prstGeom prst="rect">
            <a:avLst/>
          </a:prstGeom>
        </p:spPr>
      </p:pic>
      <p:pic>
        <p:nvPicPr>
          <p:cNvPr id="11" name="그림 10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6A62BB63-44C4-C645-A11F-2B6527E2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0" y="4478157"/>
            <a:ext cx="7439039" cy="236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13192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879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12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6824112" cy="1220206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3600" b="1" spc="-100" dirty="0" err="1"/>
              <a:t>어플</a:t>
            </a:r>
            <a:r>
              <a:rPr lang="ko-KR" altLang="en-US" sz="3600" b="1" spc="-100" dirty="0"/>
              <a:t> 개발 세부 내용</a:t>
            </a:r>
            <a:br>
              <a:rPr lang="en-US" altLang="ko-KR" sz="3600" b="1" spc="-100" dirty="0"/>
            </a:br>
            <a:r>
              <a:rPr lang="en-US" altLang="ko-KR" sz="3600" b="1" spc="-100" dirty="0"/>
              <a:t>-</a:t>
            </a:r>
            <a:r>
              <a:rPr lang="ko-KR" altLang="en-US" sz="3600" b="1" spc="-100" dirty="0"/>
              <a:t> </a:t>
            </a:r>
            <a:r>
              <a:rPr kumimoji="1" lang="ko-KR" altLang="en-US" sz="3600" dirty="0"/>
              <a:t>미세먼지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초미세먼지</a:t>
            </a:r>
            <a:r>
              <a:rPr kumimoji="1" lang="ko-KR" altLang="en-US" sz="3600" dirty="0"/>
              <a:t> 시간 별 예보</a:t>
            </a:r>
            <a:endParaRPr lang="ko-KR" altLang="en-US" sz="3600" b="1" spc="-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E998C-84DE-DC43-B8A5-80249AD50E89}"/>
              </a:ext>
            </a:extLst>
          </p:cNvPr>
          <p:cNvSpPr txBox="1"/>
          <p:nvPr/>
        </p:nvSpPr>
        <p:spPr>
          <a:xfrm>
            <a:off x="177416" y="1733757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5.</a:t>
            </a:r>
            <a:r>
              <a:rPr kumimoji="1" lang="ko-KR" altLang="en-US" b="1" dirty="0"/>
              <a:t> 오늘 예보와 내일 예보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정보를 화면에 출력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3D7E3EE-5436-CC43-8D68-5217FA50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57" y="2346639"/>
            <a:ext cx="6096503" cy="40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11234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1511660" y="872716"/>
            <a:ext cx="7488832" cy="2074242"/>
          </a:xfrm>
        </p:spPr>
        <p:txBody>
          <a:bodyPr>
            <a:normAutofit/>
          </a:bodyPr>
          <a:lstStyle/>
          <a:p>
            <a:pPr algn="l"/>
            <a:r>
              <a:rPr lang="en-US" altLang="ko-KR" spc="-100" dirty="0">
                <a:latin typeface="+mj-ea"/>
              </a:rPr>
              <a:t>3 </a:t>
            </a:r>
            <a:r>
              <a:rPr lang="ko-KR" altLang="en-US" spc="-100" dirty="0" err="1">
                <a:latin typeface="+mj-ea"/>
              </a:rPr>
              <a:t>어플</a:t>
            </a:r>
            <a:r>
              <a:rPr lang="ko-KR" altLang="en-US" spc="-100" dirty="0">
                <a:latin typeface="+mj-ea"/>
              </a:rPr>
              <a:t> </a:t>
            </a:r>
            <a:r>
              <a:rPr lang="ko-KR" altLang="en-US" b="1" spc="-100" dirty="0">
                <a:latin typeface="+mj-ea"/>
              </a:rPr>
              <a:t>시연</a:t>
            </a:r>
            <a:endParaRPr lang="ko-KR" altLang="en-US" sz="4200" b="1" spc="-80" dirty="0"/>
          </a:p>
        </p:txBody>
      </p:sp>
    </p:spTree>
    <p:extLst>
      <p:ext uri="{BB962C8B-B14F-4D97-AF65-F5344CB8AC3E}">
        <p14:creationId xmlns:p14="http://schemas.microsoft.com/office/powerpoint/2010/main" val="4020208287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13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5491964" cy="1220206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b="1" spc="-100" dirty="0" err="1">
                <a:latin typeface="+mj-ea"/>
              </a:rPr>
              <a:t>어플</a:t>
            </a:r>
            <a:r>
              <a:rPr lang="ko-KR" altLang="en-US" sz="3600" b="1" spc="-100" dirty="0">
                <a:latin typeface="+mj-ea"/>
              </a:rPr>
              <a:t> 시연 </a:t>
            </a:r>
            <a:r>
              <a:rPr lang="en-US" altLang="ko-KR" sz="3600" b="1" spc="-100" dirty="0">
                <a:latin typeface="+mj-ea"/>
              </a:rPr>
              <a:t>(</a:t>
            </a:r>
            <a:r>
              <a:rPr lang="ko-KR" altLang="en-US" sz="3600" b="1" spc="-100" dirty="0" err="1">
                <a:latin typeface="+mj-ea"/>
              </a:rPr>
              <a:t>애뮬레이터</a:t>
            </a:r>
            <a:r>
              <a:rPr lang="en-US" altLang="ko-KR" sz="3600" b="1" spc="-100" dirty="0">
                <a:latin typeface="+mj-ea"/>
              </a:rPr>
              <a:t>)</a:t>
            </a:r>
            <a:endParaRPr lang="ko-KR" altLang="en-US" sz="3600" b="1" spc="-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1CE6B-E88B-F241-B811-7940C07D7B9A}"/>
              </a:ext>
            </a:extLst>
          </p:cNvPr>
          <p:cNvSpPr txBox="1"/>
          <p:nvPr/>
        </p:nvSpPr>
        <p:spPr>
          <a:xfrm>
            <a:off x="306447" y="4556650"/>
            <a:ext cx="4181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</a:rPr>
              <a:t>1.</a:t>
            </a:r>
            <a:r>
              <a:rPr kumimoji="1" lang="ko-KR" altLang="en-US" b="1" dirty="0">
                <a:solidFill>
                  <a:schemeClr val="bg1"/>
                </a:solidFill>
              </a:rPr>
              <a:t> 구글 지도에서 원하는 위치의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</a:rPr>
              <a:t>WGS</a:t>
            </a:r>
            <a:r>
              <a:rPr kumimoji="1" lang="ko-KR" altLang="en-US" b="1" dirty="0">
                <a:solidFill>
                  <a:schemeClr val="bg1"/>
                </a:solidFill>
              </a:rPr>
              <a:t> 방식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위도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경도를 얻어냄</a:t>
            </a:r>
            <a:endParaRPr kumimoji="1" lang="en-US" altLang="ko-K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</a:rPr>
              <a:t>(</a:t>
            </a:r>
            <a:r>
              <a:rPr kumimoji="1" lang="ko-KR" altLang="en-US" b="1" dirty="0">
                <a:solidFill>
                  <a:schemeClr val="bg1"/>
                </a:solidFill>
              </a:rPr>
              <a:t>이번 시연에서는 </a:t>
            </a:r>
            <a:r>
              <a:rPr kumimoji="1" lang="ko-KR" alt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노원역을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기준</a:t>
            </a:r>
            <a:r>
              <a:rPr kumimoji="1" lang="ko-KR" altLang="en-US" b="1" dirty="0">
                <a:solidFill>
                  <a:schemeClr val="bg1"/>
                </a:solidFill>
              </a:rPr>
              <a:t>으로 함</a:t>
            </a:r>
            <a:r>
              <a:rPr kumimoji="1" lang="en-US" altLang="ko-KR" b="1" dirty="0">
                <a:solidFill>
                  <a:schemeClr val="bg1"/>
                </a:solidFill>
              </a:rPr>
              <a:t>)</a:t>
            </a:r>
            <a:r>
              <a:rPr kumimoji="1" lang="ko-KR" altLang="en-US" b="1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B35CA75-C6CB-3D4A-AD88-4CE99F4A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0" y="1700808"/>
            <a:ext cx="5651500" cy="26797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9251DEA-18B7-5348-BEE4-C3F072BCE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99" y="2900958"/>
            <a:ext cx="3898900" cy="29591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819DA3-8D49-6346-A8A8-833435CFA24E}"/>
              </a:ext>
            </a:extLst>
          </p:cNvPr>
          <p:cNvSpPr/>
          <p:nvPr/>
        </p:nvSpPr>
        <p:spPr>
          <a:xfrm>
            <a:off x="2069730" y="3933056"/>
            <a:ext cx="1827047" cy="3014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C8AB9D-978B-8445-BA86-5D686AFA3708}"/>
              </a:ext>
            </a:extLst>
          </p:cNvPr>
          <p:cNvSpPr/>
          <p:nvPr/>
        </p:nvSpPr>
        <p:spPr>
          <a:xfrm>
            <a:off x="4590403" y="3080901"/>
            <a:ext cx="3562007" cy="75701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4F0E5-DAF7-7F48-9AAD-38BAF13A4B9E}"/>
              </a:ext>
            </a:extLst>
          </p:cNvPr>
          <p:cNvSpPr txBox="1"/>
          <p:nvPr/>
        </p:nvSpPr>
        <p:spPr>
          <a:xfrm>
            <a:off x="4372408" y="6040001"/>
            <a:ext cx="399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</a:rPr>
              <a:t>2.</a:t>
            </a:r>
            <a:r>
              <a:rPr kumimoji="1" lang="ko-KR" altLang="en-US" b="1" dirty="0">
                <a:solidFill>
                  <a:schemeClr val="bg1"/>
                </a:solidFill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</a:rPr>
              <a:t>애뮬레이터에서</a:t>
            </a:r>
            <a:r>
              <a:rPr kumimoji="1" lang="ko-KR" altLang="en-US" b="1" dirty="0">
                <a:solidFill>
                  <a:schemeClr val="bg1"/>
                </a:solidFill>
              </a:rPr>
              <a:t>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위도 경도 설정 변경</a:t>
            </a:r>
            <a:endParaRPr kumimoji="1" lang="en-US" altLang="ko-K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79064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14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5491964" cy="1220206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b="1" spc="-100" dirty="0" err="1">
                <a:latin typeface="+mj-ea"/>
              </a:rPr>
              <a:t>어플</a:t>
            </a:r>
            <a:r>
              <a:rPr lang="ko-KR" altLang="en-US" sz="3600" b="1" spc="-100" dirty="0">
                <a:latin typeface="+mj-ea"/>
              </a:rPr>
              <a:t> 시연 </a:t>
            </a:r>
            <a:r>
              <a:rPr lang="en-US" altLang="ko-KR" sz="3600" b="1" spc="-100" dirty="0">
                <a:latin typeface="+mj-ea"/>
              </a:rPr>
              <a:t>(</a:t>
            </a:r>
            <a:r>
              <a:rPr lang="ko-KR" altLang="en-US" sz="3600" b="1" spc="-100" dirty="0" err="1">
                <a:latin typeface="+mj-ea"/>
              </a:rPr>
              <a:t>애뮬레이터</a:t>
            </a:r>
            <a:r>
              <a:rPr lang="en-US" altLang="ko-KR" sz="3600" b="1" spc="-100" dirty="0">
                <a:latin typeface="+mj-ea"/>
              </a:rPr>
              <a:t>)</a:t>
            </a:r>
            <a:endParaRPr lang="ko-KR" altLang="en-US" sz="3600" b="1" spc="-100" dirty="0"/>
          </a:p>
        </p:txBody>
      </p:sp>
      <p:pic>
        <p:nvPicPr>
          <p:cNvPr id="7" name="그림 6" descr="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FE1115B5-7C2A-B046-827B-B4CC7CDB5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54021"/>
            <a:ext cx="2500564" cy="5097925"/>
          </a:xfrm>
          <a:prstGeom prst="rect">
            <a:avLst/>
          </a:prstGeom>
        </p:spPr>
      </p:pic>
      <p:pic>
        <p:nvPicPr>
          <p:cNvPr id="11" name="그림 10" descr="전자기기, 전화, 스크린샷이(가) 표시된 사진&#10;&#10;자동 생성된 설명">
            <a:extLst>
              <a:ext uri="{FF2B5EF4-FFF2-40B4-BE49-F238E27FC236}">
                <a16:creationId xmlns:a16="http://schemas.microsoft.com/office/drawing/2014/main" id="{D4299D75-FFCB-0341-8EEF-50EBA27EF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20" y="1654021"/>
            <a:ext cx="2516388" cy="50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7792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title" idx="4294967295"/>
          </p:nvPr>
        </p:nvSpPr>
        <p:spPr>
          <a:xfrm>
            <a:off x="2015716" y="1211267"/>
            <a:ext cx="6624736" cy="3549882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2400" b="1" spc="-100" dirty="0">
                <a:latin typeface="+mj-ea"/>
              </a:rPr>
              <a:t>1</a:t>
            </a:r>
            <a:r>
              <a:rPr lang="en-US" altLang="ko-KR" sz="2400" b="1" spc="-100" baseline="0" dirty="0">
                <a:latin typeface="+mj-ea"/>
              </a:rPr>
              <a:t> </a:t>
            </a:r>
            <a:r>
              <a:rPr lang="ko-KR" altLang="en-US" sz="2400" b="1" spc="-100" dirty="0">
                <a:latin typeface="+mj-ea"/>
              </a:rPr>
              <a:t> </a:t>
            </a:r>
            <a:r>
              <a:rPr lang="en-US" altLang="ko-KR" sz="2400" spc="-100" dirty="0">
                <a:latin typeface="+mj-ea"/>
              </a:rPr>
              <a:t>‘</a:t>
            </a:r>
            <a:r>
              <a:rPr lang="ko-KR" altLang="en-US" sz="2400" spc="-100" dirty="0">
                <a:latin typeface="+mj-ea"/>
              </a:rPr>
              <a:t>실시간 미세먼지</a:t>
            </a:r>
            <a:r>
              <a:rPr lang="en-US" altLang="ko-KR" sz="2400" spc="-100" dirty="0">
                <a:latin typeface="+mj-ea"/>
              </a:rPr>
              <a:t>’</a:t>
            </a:r>
            <a:r>
              <a:rPr lang="ko-KR" altLang="en-US" sz="2400" b="1" spc="-100" dirty="0">
                <a:latin typeface="+mj-ea"/>
              </a:rPr>
              <a:t> </a:t>
            </a:r>
            <a:r>
              <a:rPr lang="ko-KR" altLang="en-US" sz="2400" b="1" spc="-100" dirty="0" err="1">
                <a:latin typeface="+mj-ea"/>
              </a:rPr>
              <a:t>어플</a:t>
            </a:r>
            <a:r>
              <a:rPr lang="ko-KR" altLang="en-US" sz="2400" b="1" spc="-100" dirty="0">
                <a:latin typeface="+mj-ea"/>
              </a:rPr>
              <a:t> 소개 및 계획과 비교</a:t>
            </a:r>
            <a:br>
              <a:rPr lang="en-US" altLang="ko-KR" sz="2400" spc="-100" dirty="0">
                <a:latin typeface="+mj-ea"/>
              </a:rPr>
            </a:br>
            <a:br>
              <a:rPr lang="en-US" altLang="ko-KR" sz="2400" spc="-100" baseline="0" dirty="0">
                <a:latin typeface="+mj-ea"/>
              </a:rPr>
            </a:br>
            <a:r>
              <a:rPr lang="en-US" altLang="ko-KR" sz="2400" spc="-100" dirty="0">
                <a:latin typeface="+mj-ea"/>
              </a:rPr>
              <a:t>2</a:t>
            </a:r>
            <a:r>
              <a:rPr lang="ko-KR" altLang="en-US" sz="2400" spc="-100" dirty="0">
                <a:latin typeface="+mj-ea"/>
              </a:rPr>
              <a:t>  </a:t>
            </a:r>
            <a:r>
              <a:rPr lang="en-US" altLang="ko-KR" sz="2400" spc="-100" dirty="0">
                <a:latin typeface="+mj-ea"/>
              </a:rPr>
              <a:t>‘</a:t>
            </a:r>
            <a:r>
              <a:rPr lang="ko-KR" altLang="en-US" sz="2400" spc="-100" dirty="0">
                <a:latin typeface="+mj-ea"/>
              </a:rPr>
              <a:t>실시간 미세먼지</a:t>
            </a:r>
            <a:r>
              <a:rPr lang="en-US" altLang="ko-KR" sz="2400" spc="-100" dirty="0">
                <a:latin typeface="+mj-ea"/>
              </a:rPr>
              <a:t>’</a:t>
            </a:r>
            <a:r>
              <a:rPr lang="ko-KR" altLang="en-US" sz="2400" spc="-100" dirty="0">
                <a:latin typeface="+mj-ea"/>
              </a:rPr>
              <a:t> </a:t>
            </a:r>
            <a:r>
              <a:rPr lang="ko-KR" altLang="en-US" sz="2400" spc="-100" dirty="0" err="1">
                <a:latin typeface="+mj-ea"/>
              </a:rPr>
              <a:t>어플</a:t>
            </a:r>
            <a:r>
              <a:rPr lang="ko-KR" altLang="en-US" sz="2400" b="1" spc="-100" dirty="0">
                <a:latin typeface="+mj-ea"/>
              </a:rPr>
              <a:t> 개발 세부 내용</a:t>
            </a:r>
            <a:br>
              <a:rPr lang="en-US" altLang="ko-KR" sz="2000" spc="-100" dirty="0">
                <a:latin typeface="+mj-ea"/>
              </a:rPr>
            </a:br>
            <a:r>
              <a:rPr lang="ko-KR" altLang="en-US" sz="2000" spc="-100" dirty="0">
                <a:latin typeface="+mj-ea"/>
              </a:rPr>
              <a:t>      </a:t>
            </a:r>
            <a:r>
              <a:rPr lang="en-US" altLang="ko-KR" sz="2000" spc="-100" dirty="0">
                <a:latin typeface="+mj-ea"/>
              </a:rPr>
              <a:t>-</a:t>
            </a:r>
            <a:r>
              <a:rPr lang="ko-KR" altLang="en-US" sz="2000" spc="-100" dirty="0">
                <a:latin typeface="+mj-ea"/>
              </a:rPr>
              <a:t> </a:t>
            </a:r>
            <a:r>
              <a:rPr kumimoji="1" lang="ko-KR" altLang="en-US" sz="2000" dirty="0"/>
              <a:t>현재 사용자 위치에 기반한 대기 정보 제공</a:t>
            </a:r>
            <a:br>
              <a:rPr lang="en-US" altLang="ko-KR" sz="2000" spc="-100" dirty="0">
                <a:latin typeface="+mj-ea"/>
              </a:rPr>
            </a:br>
            <a:r>
              <a:rPr lang="ko-KR" altLang="en-US" sz="2000" spc="-100" dirty="0">
                <a:latin typeface="+mj-ea"/>
              </a:rPr>
              <a:t>      </a:t>
            </a:r>
            <a:r>
              <a:rPr lang="en-US" altLang="ko-KR" sz="2000" spc="-100" dirty="0">
                <a:latin typeface="+mj-ea"/>
              </a:rPr>
              <a:t>-</a:t>
            </a:r>
            <a:r>
              <a:rPr lang="ko-KR" altLang="en-US" sz="2000" spc="-100" dirty="0">
                <a:latin typeface="+mj-ea"/>
              </a:rPr>
              <a:t> </a:t>
            </a:r>
            <a:r>
              <a:rPr kumimoji="1" lang="ko-KR" altLang="en-US" sz="2000" dirty="0"/>
              <a:t>미세먼지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초미세먼지</a:t>
            </a:r>
            <a:r>
              <a:rPr kumimoji="1" lang="ko-KR" altLang="en-US" sz="2000" dirty="0"/>
              <a:t> 시간 별 예보</a:t>
            </a:r>
            <a:br>
              <a:rPr lang="en-US" altLang="ko-KR" sz="2400" spc="-100" dirty="0">
                <a:latin typeface="+mj-ea"/>
              </a:rPr>
            </a:br>
            <a:br>
              <a:rPr lang="en-US" altLang="ko-KR" sz="2400" spc="-100" dirty="0">
                <a:latin typeface="+mj-ea"/>
              </a:rPr>
            </a:br>
            <a:r>
              <a:rPr lang="en-US" altLang="ko-KR" sz="2400" spc="-100" dirty="0">
                <a:latin typeface="+mj-ea"/>
              </a:rPr>
              <a:t>3 </a:t>
            </a:r>
            <a:r>
              <a:rPr lang="ko-KR" altLang="en-US" sz="2400" spc="-100" dirty="0">
                <a:latin typeface="+mj-ea"/>
              </a:rPr>
              <a:t> </a:t>
            </a:r>
            <a:r>
              <a:rPr lang="en-US" altLang="ko-KR" sz="2400" spc="-100" dirty="0">
                <a:latin typeface="+mj-ea"/>
              </a:rPr>
              <a:t>‘</a:t>
            </a:r>
            <a:r>
              <a:rPr lang="ko-KR" altLang="en-US" sz="2400" spc="-100" dirty="0">
                <a:latin typeface="+mj-ea"/>
              </a:rPr>
              <a:t>실시간 미세먼지</a:t>
            </a:r>
            <a:r>
              <a:rPr lang="en-US" altLang="ko-KR" sz="2400" spc="-100" dirty="0">
                <a:latin typeface="+mj-ea"/>
              </a:rPr>
              <a:t>’</a:t>
            </a:r>
            <a:r>
              <a:rPr lang="ko-KR" altLang="en-US" sz="2400" spc="-100" dirty="0">
                <a:latin typeface="+mj-ea"/>
              </a:rPr>
              <a:t> </a:t>
            </a:r>
            <a:r>
              <a:rPr lang="ko-KR" altLang="en-US" sz="2400" b="1" spc="-100" dirty="0" err="1">
                <a:latin typeface="+mj-ea"/>
              </a:rPr>
              <a:t>어플</a:t>
            </a:r>
            <a:r>
              <a:rPr lang="ko-KR" altLang="en-US" sz="2400" b="1" spc="-100" dirty="0">
                <a:latin typeface="+mj-ea"/>
              </a:rPr>
              <a:t> 시연</a:t>
            </a:r>
          </a:p>
        </p:txBody>
      </p:sp>
      <p:sp>
        <p:nvSpPr>
          <p:cNvPr id="7" name="제목 8">
            <a:extLst>
              <a:ext uri="{FF2B5EF4-FFF2-40B4-BE49-F238E27FC236}">
                <a16:creationId xmlns:a16="http://schemas.microsoft.com/office/drawing/2014/main" id="{774E3228-4A29-3049-AEF2-479956999D14}"/>
              </a:ext>
            </a:extLst>
          </p:cNvPr>
          <p:cNvSpPr txBox="1">
            <a:spLocks/>
          </p:cNvSpPr>
          <p:nvPr/>
        </p:nvSpPr>
        <p:spPr>
          <a:xfrm>
            <a:off x="435247" y="491186"/>
            <a:ext cx="1317668" cy="7200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ko-KR" altLang="en-US" sz="4200" b="1" spc="-150" dirty="0">
                <a:latin typeface="+mj-ea"/>
              </a:rPr>
              <a:t>목 차</a:t>
            </a:r>
            <a:endParaRPr lang="ko-KR" altLang="en-US" sz="3600" b="1" spc="-150" dirty="0">
              <a:latin typeface="+mj-ea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1511660" y="872716"/>
            <a:ext cx="7488832" cy="2074242"/>
          </a:xfrm>
        </p:spPr>
        <p:txBody>
          <a:bodyPr>
            <a:normAutofit/>
          </a:bodyPr>
          <a:lstStyle/>
          <a:p>
            <a:pPr algn="l"/>
            <a:r>
              <a:rPr lang="ko-KR" altLang="en-US" sz="4200" spc="-100" dirty="0">
                <a:latin typeface="+mj-ea"/>
              </a:rPr>
              <a:t>감사합니다</a:t>
            </a:r>
            <a:r>
              <a:rPr lang="en-US" altLang="ko-KR" sz="4200" spc="-100" dirty="0">
                <a:latin typeface="+mj-ea"/>
              </a:rPr>
              <a:t>.</a:t>
            </a:r>
            <a:endParaRPr lang="ko-KR" altLang="en-US" sz="4200" spc="-80" dirty="0"/>
          </a:p>
        </p:txBody>
      </p:sp>
    </p:spTree>
    <p:extLst>
      <p:ext uri="{BB962C8B-B14F-4D97-AF65-F5344CB8AC3E}">
        <p14:creationId xmlns:p14="http://schemas.microsoft.com/office/powerpoint/2010/main" val="229116741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1511660" y="872716"/>
            <a:ext cx="7488832" cy="2074242"/>
          </a:xfrm>
        </p:spPr>
        <p:txBody>
          <a:bodyPr>
            <a:normAutofit/>
          </a:bodyPr>
          <a:lstStyle/>
          <a:p>
            <a:pPr algn="l"/>
            <a:r>
              <a:rPr lang="ko-KR" altLang="en-US" spc="-100" dirty="0">
                <a:latin typeface="+mj-ea"/>
              </a:rPr>
              <a:t>1</a:t>
            </a:r>
            <a:r>
              <a:rPr lang="en-US" altLang="ko-KR" spc="-100" dirty="0">
                <a:latin typeface="+mj-ea"/>
              </a:rPr>
              <a:t> </a:t>
            </a:r>
            <a:r>
              <a:rPr lang="ko-KR" altLang="en-US" spc="-100" dirty="0" err="1">
                <a:latin typeface="+mj-ea"/>
              </a:rPr>
              <a:t>어플</a:t>
            </a:r>
            <a:r>
              <a:rPr lang="ko-KR" altLang="en-US" spc="-100" dirty="0">
                <a:latin typeface="+mj-ea"/>
              </a:rPr>
              <a:t> 소개 및 계획과 비교</a:t>
            </a:r>
            <a:endParaRPr lang="ko-KR" altLang="en-US" sz="4200" spc="-80" dirty="0"/>
          </a:p>
        </p:txBody>
      </p:sp>
    </p:spTree>
    <p:extLst>
      <p:ext uri="{BB962C8B-B14F-4D97-AF65-F5344CB8AC3E}">
        <p14:creationId xmlns:p14="http://schemas.microsoft.com/office/powerpoint/2010/main" val="2237586003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01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5059916" cy="1220206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b="1" spc="-100" dirty="0" err="1">
                <a:latin typeface="+mj-ea"/>
              </a:rPr>
              <a:t>어플</a:t>
            </a:r>
            <a:r>
              <a:rPr lang="ko-KR" altLang="en-US" sz="3600" b="1" spc="-100" dirty="0">
                <a:latin typeface="+mj-ea"/>
              </a:rPr>
              <a:t> 소개 및 계획과 비교</a:t>
            </a:r>
            <a:endParaRPr lang="ko-KR" altLang="en-US" sz="3600" b="1" spc="-100" dirty="0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F613F5B9-64D5-AF4C-BBDD-2B03A298B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02" y="1556792"/>
            <a:ext cx="2681235" cy="4767689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6ECFB526-C653-BD42-BA83-D9C9B1276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56792"/>
            <a:ext cx="2665401" cy="47676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61CE6B-E88B-F241-B811-7940C07D7B9A}"/>
              </a:ext>
            </a:extLst>
          </p:cNvPr>
          <p:cNvSpPr txBox="1"/>
          <p:nvPr/>
        </p:nvSpPr>
        <p:spPr>
          <a:xfrm>
            <a:off x="1592749" y="6370977"/>
            <a:ext cx="132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메인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6E6B47-A73B-2D49-B463-362034B0E4D7}"/>
              </a:ext>
            </a:extLst>
          </p:cNvPr>
          <p:cNvSpPr txBox="1"/>
          <p:nvPr/>
        </p:nvSpPr>
        <p:spPr>
          <a:xfrm>
            <a:off x="5744286" y="6370977"/>
            <a:ext cx="132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예보 화면</a:t>
            </a:r>
          </a:p>
        </p:txBody>
      </p:sp>
    </p:spTree>
    <p:extLst>
      <p:ext uri="{BB962C8B-B14F-4D97-AF65-F5344CB8AC3E}">
        <p14:creationId xmlns:p14="http://schemas.microsoft.com/office/powerpoint/2010/main" val="1424507098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02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5059916" cy="1220206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b="1" spc="-100" dirty="0" err="1">
                <a:latin typeface="+mj-ea"/>
              </a:rPr>
              <a:t>어플</a:t>
            </a:r>
            <a:r>
              <a:rPr lang="ko-KR" altLang="en-US" sz="3600" b="1" spc="-100" dirty="0">
                <a:latin typeface="+mj-ea"/>
              </a:rPr>
              <a:t> 소개 및 계획과 비교</a:t>
            </a:r>
            <a:endParaRPr lang="ko-KR" altLang="en-US" sz="3600" b="1" spc="-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A93F0-0834-974B-A0D9-FB1174A37206}"/>
              </a:ext>
            </a:extLst>
          </p:cNvPr>
          <p:cNvSpPr txBox="1"/>
          <p:nvPr/>
        </p:nvSpPr>
        <p:spPr>
          <a:xfrm>
            <a:off x="3652900" y="2143223"/>
            <a:ext cx="527558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000" b="1" dirty="0">
                <a:solidFill>
                  <a:schemeClr val="bg1"/>
                </a:solidFill>
              </a:rPr>
              <a:t>제안서에 작성한 계획 중 구현한 것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 미세먼지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</a:rPr>
              <a:t>초미세먼지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실시간 농도</a:t>
            </a:r>
            <a:endParaRPr kumimoji="1" lang="en-US" altLang="ko-K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kumimoji="1" lang="en-US" altLang="ko-KR" sz="1200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 현재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통합 대기</a:t>
            </a:r>
            <a:r>
              <a:rPr kumimoji="1" lang="ko-KR" altLang="en-US" dirty="0">
                <a:solidFill>
                  <a:schemeClr val="bg1"/>
                </a:solidFill>
              </a:rPr>
              <a:t>에 따른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직관적인 표시</a:t>
            </a:r>
            <a:endParaRPr kumimoji="1" lang="en-US" altLang="ko-K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kumimoji="1" lang="en-US" altLang="ko-KR" sz="1200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 현재 사용자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위치에 기반</a:t>
            </a:r>
            <a:r>
              <a:rPr kumimoji="1" lang="ko-KR" altLang="en-US" dirty="0">
                <a:solidFill>
                  <a:schemeClr val="bg1"/>
                </a:solidFill>
              </a:rPr>
              <a:t>한 대기 정보 제공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sz="12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4"/>
            </a:pPr>
            <a:r>
              <a:rPr kumimoji="1" lang="ko-KR" altLang="en-US" dirty="0">
                <a:solidFill>
                  <a:schemeClr val="bg1"/>
                </a:solidFill>
              </a:rPr>
              <a:t>미세먼지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</a:rPr>
              <a:t>초미세먼지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시간 별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예보</a:t>
            </a:r>
            <a:endParaRPr kumimoji="1" lang="en-US" altLang="ko-K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kumimoji="1"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</a:t>
            </a:r>
            <a:r>
              <a:rPr kumimoji="1" lang="ko-KR" alt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시간적 여유로  계획 취소가 아닌 구현 완료</a:t>
            </a:r>
            <a:r>
              <a:rPr kumimoji="1"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)</a:t>
            </a:r>
          </a:p>
          <a:p>
            <a:endParaRPr kumimoji="1" lang="en-US" altLang="ko-KR" sz="1200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5.</a:t>
            </a:r>
            <a:r>
              <a:rPr kumimoji="1" lang="ko-KR" altLang="en-US" dirty="0">
                <a:solidFill>
                  <a:schemeClr val="bg1"/>
                </a:solidFill>
              </a:rPr>
              <a:t>  황사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오존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이산화질소 등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추가적인 정보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sz="600" dirty="0">
              <a:solidFill>
                <a:schemeClr val="bg1"/>
              </a:solidFill>
            </a:endParaRPr>
          </a:p>
          <a:p>
            <a:endParaRPr kumimoji="1" lang="en-US" altLang="ko-KR" sz="7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2E27F2-62B6-1A44-8D34-CA34641F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67" y="2999150"/>
            <a:ext cx="324036" cy="3240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90E2DE-7397-7F48-8425-670B74052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17" y="5125019"/>
            <a:ext cx="324036" cy="3240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3340B8-2EE5-1F45-A791-57237E315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67" y="3466103"/>
            <a:ext cx="324036" cy="3240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39FFDD-3A74-6749-9D4E-02C50B409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67" y="3933056"/>
            <a:ext cx="324036" cy="3240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179578-F154-3746-B53F-EEB107A6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67" y="4480175"/>
            <a:ext cx="324036" cy="324036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0D9F607B-3A3E-2649-93F3-221EC46D0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5" y="1624556"/>
            <a:ext cx="2757756" cy="490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7680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03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5059916" cy="1220206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b="1" spc="-100" dirty="0" err="1">
                <a:latin typeface="+mj-ea"/>
              </a:rPr>
              <a:t>어플</a:t>
            </a:r>
            <a:r>
              <a:rPr lang="ko-KR" altLang="en-US" sz="3600" b="1" spc="-100" dirty="0">
                <a:latin typeface="+mj-ea"/>
              </a:rPr>
              <a:t> 소개 및 계획과 비교</a:t>
            </a:r>
            <a:endParaRPr lang="ko-KR" altLang="en-US" sz="3600" b="1" spc="-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A93F0-0834-974B-A0D9-FB1174A37206}"/>
              </a:ext>
            </a:extLst>
          </p:cNvPr>
          <p:cNvSpPr txBox="1"/>
          <p:nvPr/>
        </p:nvSpPr>
        <p:spPr>
          <a:xfrm>
            <a:off x="3635896" y="1868137"/>
            <a:ext cx="5275583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000" b="1" dirty="0">
                <a:solidFill>
                  <a:schemeClr val="bg1"/>
                </a:solidFill>
              </a:rPr>
              <a:t>중간 보고서에서 이미 다룬 것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endParaRPr kumimoji="1" lang="en-US" altLang="ko-KR" sz="1400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 레이아웃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sz="12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r>
              <a:rPr kumimoji="1" lang="ko-KR" altLang="en-US" dirty="0">
                <a:solidFill>
                  <a:schemeClr val="bg1"/>
                </a:solidFill>
              </a:rPr>
              <a:t>미세먼지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오존 등 실시간 농도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endParaRPr kumimoji="1" lang="en-US" altLang="ko-KR" sz="12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r>
              <a:rPr kumimoji="1" lang="ko-KR" altLang="en-US" dirty="0">
                <a:solidFill>
                  <a:schemeClr val="bg1"/>
                </a:solidFill>
              </a:rPr>
              <a:t>현재 통합 대기에 따른 직관적인 표시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endParaRPr kumimoji="1"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endParaRPr kumimoji="1"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b="1" dirty="0">
                <a:solidFill>
                  <a:schemeClr val="bg1"/>
                </a:solidFill>
              </a:rPr>
              <a:t>최종 보고서에서 자세히 다룰 것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endParaRPr kumimoji="1" lang="en-US" altLang="ko-KR" sz="1400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 현재 사용자 </a:t>
            </a:r>
            <a:r>
              <a:rPr kumimoji="1"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위치에 기반</a:t>
            </a:r>
            <a:r>
              <a:rPr kumimoji="1" lang="ko-KR" altLang="en-US" dirty="0">
                <a:solidFill>
                  <a:schemeClr val="bg1"/>
                </a:solidFill>
              </a:rPr>
              <a:t>한 대기 정보 제공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sz="1200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 미세먼지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</a:rPr>
              <a:t>초미세먼지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시간 별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예보</a:t>
            </a:r>
            <a:endParaRPr kumimoji="1"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kumimoji="1" lang="en-US" altLang="ko-KR" sz="600" dirty="0">
              <a:solidFill>
                <a:schemeClr val="bg1"/>
              </a:solidFill>
            </a:endParaRPr>
          </a:p>
          <a:p>
            <a:endParaRPr kumimoji="1" lang="en-US" altLang="ko-KR" sz="700" dirty="0">
              <a:solidFill>
                <a:schemeClr val="bg1"/>
              </a:solidFill>
            </a:endParaRP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0D9F607B-3A3E-2649-93F3-221EC46D0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5" y="1624556"/>
            <a:ext cx="2757756" cy="490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7947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1223369" y="1360808"/>
            <a:ext cx="7813128" cy="2716260"/>
          </a:xfrm>
        </p:spPr>
        <p:txBody>
          <a:bodyPr>
            <a:normAutofit/>
          </a:bodyPr>
          <a:lstStyle/>
          <a:p>
            <a:pPr algn="l"/>
            <a:r>
              <a:rPr lang="en-US" altLang="ko-KR" spc="-100" dirty="0">
                <a:latin typeface="+mj-ea"/>
              </a:rPr>
              <a:t>2</a:t>
            </a:r>
            <a:r>
              <a:rPr lang="ko-KR" altLang="en-US" spc="-100" dirty="0">
                <a:latin typeface="+mj-ea"/>
              </a:rPr>
              <a:t>  </a:t>
            </a:r>
            <a:r>
              <a:rPr lang="ko-KR" altLang="en-US" spc="-100" dirty="0" err="1">
                <a:latin typeface="+mj-ea"/>
              </a:rPr>
              <a:t>어플</a:t>
            </a:r>
            <a:r>
              <a:rPr lang="ko-KR" altLang="en-US" b="1" spc="-100" dirty="0">
                <a:latin typeface="+mj-ea"/>
              </a:rPr>
              <a:t> 개발 세부 내용</a:t>
            </a:r>
            <a:br>
              <a:rPr lang="en-US" altLang="ko-KR" b="1" spc="-100" dirty="0">
                <a:latin typeface="+mj-ea"/>
              </a:rPr>
            </a:br>
            <a:br>
              <a:rPr lang="en-US" altLang="ko-KR" sz="2400" spc="-100" dirty="0">
                <a:latin typeface="+mj-ea"/>
              </a:rPr>
            </a:br>
            <a:r>
              <a:rPr lang="ko-KR" altLang="en-US" sz="2400" spc="-100" dirty="0">
                <a:latin typeface="+mj-ea"/>
              </a:rPr>
              <a:t>           </a:t>
            </a:r>
            <a:r>
              <a:rPr lang="en-US" altLang="ko-KR" sz="2400" spc="-100" dirty="0">
                <a:latin typeface="+mj-ea"/>
              </a:rPr>
              <a:t>-</a:t>
            </a:r>
            <a:r>
              <a:rPr lang="ko-KR" altLang="en-US" sz="2400" spc="-100" dirty="0">
                <a:latin typeface="+mj-ea"/>
              </a:rPr>
              <a:t> </a:t>
            </a:r>
            <a:r>
              <a:rPr kumimoji="1" lang="ko-KR" altLang="en-US" sz="2400" dirty="0"/>
              <a:t>현재 사용자 위치에 기반한 대기 정보 제공</a:t>
            </a:r>
            <a:br>
              <a:rPr lang="en-US" altLang="ko-KR" sz="2400" spc="-100" dirty="0">
                <a:latin typeface="+mj-ea"/>
              </a:rPr>
            </a:br>
            <a:r>
              <a:rPr lang="en-US" altLang="ko-KR" sz="700" spc="-100" dirty="0">
                <a:latin typeface="+mj-ea"/>
              </a:rPr>
              <a:t>		</a:t>
            </a:r>
            <a:br>
              <a:rPr lang="en-US" altLang="ko-KR" sz="2400" spc="-100" dirty="0">
                <a:latin typeface="+mj-ea"/>
              </a:rPr>
            </a:br>
            <a:r>
              <a:rPr lang="ko-KR" altLang="en-US" sz="2400" spc="-100" dirty="0">
                <a:latin typeface="+mj-ea"/>
              </a:rPr>
              <a:t>           </a:t>
            </a:r>
            <a:r>
              <a:rPr lang="en-US" altLang="ko-KR" sz="2400" spc="-100" dirty="0">
                <a:latin typeface="+mj-ea"/>
              </a:rPr>
              <a:t>-</a:t>
            </a:r>
            <a:r>
              <a:rPr lang="ko-KR" altLang="en-US" sz="2400" spc="-100" dirty="0">
                <a:latin typeface="+mj-ea"/>
              </a:rPr>
              <a:t> </a:t>
            </a:r>
            <a:r>
              <a:rPr kumimoji="1" lang="ko-KR" altLang="en-US" sz="2400" dirty="0"/>
              <a:t>미세먼지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초미세먼지</a:t>
            </a:r>
            <a:r>
              <a:rPr kumimoji="1" lang="ko-KR" altLang="en-US" sz="2400" dirty="0"/>
              <a:t> 시간 별 예보</a:t>
            </a:r>
            <a:endParaRPr lang="ko-KR" altLang="en-US" sz="4200" spc="-80" dirty="0"/>
          </a:p>
        </p:txBody>
      </p:sp>
    </p:spTree>
    <p:extLst>
      <p:ext uri="{BB962C8B-B14F-4D97-AF65-F5344CB8AC3E}">
        <p14:creationId xmlns:p14="http://schemas.microsoft.com/office/powerpoint/2010/main" val="1146678229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879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04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6824112" cy="1220206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3600" b="1" spc="-100" dirty="0" err="1"/>
              <a:t>어플</a:t>
            </a:r>
            <a:r>
              <a:rPr lang="ko-KR" altLang="en-US" sz="3600" b="1" spc="-100" dirty="0"/>
              <a:t> 개발 세부 내용</a:t>
            </a:r>
            <a:br>
              <a:rPr lang="en-US" altLang="ko-KR" sz="3600" b="1" spc="-100" dirty="0"/>
            </a:br>
            <a:r>
              <a:rPr lang="en-US" altLang="ko-KR" sz="3600" b="1" spc="-100" dirty="0"/>
              <a:t>-</a:t>
            </a:r>
            <a:r>
              <a:rPr lang="ko-KR" altLang="en-US" sz="3600" b="1" spc="-100" dirty="0"/>
              <a:t> </a:t>
            </a:r>
            <a:r>
              <a:rPr kumimoji="1" lang="ko-KR" altLang="en-US" sz="3600" dirty="0"/>
              <a:t>현재 사용자 위치에 기반한 대기 정보</a:t>
            </a:r>
            <a:endParaRPr lang="ko-KR" altLang="en-US" sz="3600" b="1" spc="-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E0F48-9913-1C4F-8F69-9FB1CE075F17}"/>
              </a:ext>
            </a:extLst>
          </p:cNvPr>
          <p:cNvSpPr txBox="1"/>
          <p:nvPr/>
        </p:nvSpPr>
        <p:spPr>
          <a:xfrm>
            <a:off x="230425" y="4534736"/>
            <a:ext cx="747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</a:t>
            </a:r>
            <a:r>
              <a:rPr kumimoji="1" lang="en-US" altLang="ko-KR" b="1" dirty="0" err="1"/>
              <a:t>GoogleApiClient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객체에 </a:t>
            </a:r>
            <a:r>
              <a:rPr kumimoji="1"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connection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콜백을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등록</a:t>
            </a:r>
            <a:r>
              <a:rPr kumimoji="1" lang="ko-KR" altLang="en-US" b="1" dirty="0"/>
              <a:t>하고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이를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호출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E998C-84DE-DC43-B8A5-80249AD50E89}"/>
              </a:ext>
            </a:extLst>
          </p:cNvPr>
          <p:cNvSpPr txBox="1"/>
          <p:nvPr/>
        </p:nvSpPr>
        <p:spPr>
          <a:xfrm>
            <a:off x="230425" y="1813628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1.</a:t>
            </a:r>
            <a:r>
              <a:rPr kumimoji="1" lang="ko-KR" altLang="en-US" b="1" dirty="0"/>
              <a:t> 위치 기능 구현을 위해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필요한 변수 선언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3E9E280-FF47-BB4F-963B-4F0D15FF9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59" y="2282146"/>
            <a:ext cx="6903814" cy="197528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7DFB4BB-9B5D-6149-A5CD-240D71F97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977172"/>
            <a:ext cx="5624520" cy="17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83273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879" y="376956"/>
            <a:ext cx="527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FF873C"/>
                </a:solidFill>
                <a:latin typeface="나눔고딕 ExtraBold" pitchFamily="50" charset="-127"/>
                <a:ea typeface="나눔고딕 ExtraBold" pitchFamily="50" charset="-127"/>
              </a:rPr>
              <a:t>05</a:t>
            </a:r>
            <a:endParaRPr lang="ko-KR" altLang="en-US" sz="2200" b="1" dirty="0">
              <a:solidFill>
                <a:srgbClr val="FF873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40376" y="336586"/>
            <a:ext cx="6824112" cy="1220206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3600" b="1" spc="-100" dirty="0" err="1"/>
              <a:t>어플</a:t>
            </a:r>
            <a:r>
              <a:rPr lang="ko-KR" altLang="en-US" sz="3600" b="1" spc="-100" dirty="0"/>
              <a:t> 개발 세부 내용</a:t>
            </a:r>
            <a:br>
              <a:rPr lang="en-US" altLang="ko-KR" sz="3600" b="1" spc="-100" dirty="0"/>
            </a:br>
            <a:r>
              <a:rPr lang="en-US" altLang="ko-KR" sz="3600" b="1" spc="-100" dirty="0"/>
              <a:t>-</a:t>
            </a:r>
            <a:r>
              <a:rPr lang="ko-KR" altLang="en-US" sz="3600" b="1" spc="-100" dirty="0"/>
              <a:t> </a:t>
            </a:r>
            <a:r>
              <a:rPr kumimoji="1" lang="ko-KR" altLang="en-US" sz="3600" dirty="0"/>
              <a:t>현재 사용자 위치에 기반한 대기 정보</a:t>
            </a:r>
            <a:endParaRPr lang="ko-KR" altLang="en-US" sz="3600" b="1" spc="-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E998C-84DE-DC43-B8A5-80249AD50E89}"/>
              </a:ext>
            </a:extLst>
          </p:cNvPr>
          <p:cNvSpPr txBox="1"/>
          <p:nvPr/>
        </p:nvSpPr>
        <p:spPr>
          <a:xfrm>
            <a:off x="323438" y="1937541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3.</a:t>
            </a:r>
            <a:r>
              <a:rPr kumimoji="1" lang="ko-KR" altLang="en-US" b="1" dirty="0"/>
              <a:t> 호출되는 </a:t>
            </a:r>
            <a:r>
              <a:rPr kumimoji="1" lang="ko-KR" altLang="en-US" b="1" dirty="0" err="1"/>
              <a:t>콜백</a:t>
            </a:r>
            <a:r>
              <a:rPr kumimoji="1" lang="ko-KR" altLang="en-US" b="1" dirty="0"/>
              <a:t> 함수이며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WGS</a:t>
            </a:r>
            <a:r>
              <a:rPr kumimoji="1" lang="ko-KR" altLang="en-US" b="1" dirty="0"/>
              <a:t> 방식의 </a:t>
            </a:r>
            <a:r>
              <a:rPr kumimoji="1"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현재 위치를 저장 및 로그로 출력</a:t>
            </a:r>
            <a:r>
              <a:rPr kumimoji="1" lang="ko-KR" altLang="en-US" b="1" dirty="0"/>
              <a:t> </a:t>
            </a:r>
            <a:endParaRPr kumimoji="1" lang="ko-KR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FF7C5DE-3704-6B47-87D8-963AF1226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63" y="2582841"/>
            <a:ext cx="6566686" cy="25688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6E031D-985F-8C4A-A7A8-9E6573A69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2" y="5453098"/>
            <a:ext cx="6980987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9758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382</Words>
  <Application>Microsoft Macintosh PowerPoint</Application>
  <PresentationFormat>화면 슬라이드 쇼(4:3)</PresentationFormat>
  <Paragraphs>86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나눔고딕 ExtraBold</vt:lpstr>
      <vt:lpstr>나눔고딕</vt:lpstr>
      <vt:lpstr>Arial</vt:lpstr>
      <vt:lpstr>Office 테마</vt:lpstr>
      <vt:lpstr>모바일 프로그래밍  -  앱 따라하기   최종 보고서</vt:lpstr>
      <vt:lpstr>1  ‘실시간 미세먼지’ 어플 소개 및 계획과 비교  2  ‘실시간 미세먼지’ 어플 개발 세부 내용       - 현재 사용자 위치에 기반한 대기 정보 제공       - 미세먼지, 초미세먼지 시간 별 예보  3  ‘실시간 미세먼지’ 어플 시연</vt:lpstr>
      <vt:lpstr>1 어플 소개 및 계획과 비교</vt:lpstr>
      <vt:lpstr>어플 소개 및 계획과 비교</vt:lpstr>
      <vt:lpstr>어플 소개 및 계획과 비교</vt:lpstr>
      <vt:lpstr>어플 소개 및 계획과 비교</vt:lpstr>
      <vt:lpstr>2  어플 개발 세부 내용             - 현재 사용자 위치에 기반한 대기 정보 제공               - 미세먼지, 초미세먼지 시간 별 예보</vt:lpstr>
      <vt:lpstr>어플 개발 세부 내용 - 현재 사용자 위치에 기반한 대기 정보</vt:lpstr>
      <vt:lpstr>어플 개발 세부 내용 - 현재 사용자 위치에 기반한 대기 정보</vt:lpstr>
      <vt:lpstr>어플 개발 세부 내용 - 현재 사용자 위치에 기반한 대기 정보</vt:lpstr>
      <vt:lpstr>어플 개발 세부 내용 - 현재 사용자 위치에 기반한 대기 정보</vt:lpstr>
      <vt:lpstr>어플 개발 세부 내용 - 현재 사용자 위치에 기반한 대기 정보</vt:lpstr>
      <vt:lpstr>어플 개발 세부 내용 - 미세먼지, 초미세먼지 시간 별 예보</vt:lpstr>
      <vt:lpstr>어플 개발 세부 내용 - 미세먼지, 초미세먼지 시간 별 예보</vt:lpstr>
      <vt:lpstr>어플 개발 세부 내용 - 미세먼지, 초미세먼지 시간 별 예보</vt:lpstr>
      <vt:lpstr>어플 개발 세부 내용 - 미세먼지, 초미세먼지 시간 별 예보</vt:lpstr>
      <vt:lpstr>3 어플 시연</vt:lpstr>
      <vt:lpstr>어플 시연 (애뮬레이터)</vt:lpstr>
      <vt:lpstr>어플 시연 (애뮬레이터)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윤홍찬</cp:lastModifiedBy>
  <cp:revision>112</cp:revision>
  <dcterms:created xsi:type="dcterms:W3CDTF">2011-08-16T07:24:57Z</dcterms:created>
  <dcterms:modified xsi:type="dcterms:W3CDTF">2019-12-14T14:14:44Z</dcterms:modified>
</cp:coreProperties>
</file>